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66" r:id="rId4"/>
    <p:sldId id="267" r:id="rId5"/>
    <p:sldId id="268" r:id="rId6"/>
    <p:sldId id="258" r:id="rId7"/>
    <p:sldId id="271" r:id="rId8"/>
    <p:sldId id="269" r:id="rId9"/>
    <p:sldId id="270" r:id="rId10"/>
    <p:sldId id="260" r:id="rId11"/>
    <p:sldId id="273" r:id="rId12"/>
    <p:sldId id="272" r:id="rId13"/>
    <p:sldId id="261" r:id="rId14"/>
    <p:sldId id="262" r:id="rId15"/>
    <p:sldId id="274" r:id="rId16"/>
    <p:sldId id="278" r:id="rId17"/>
    <p:sldId id="279" r:id="rId18"/>
    <p:sldId id="280" r:id="rId19"/>
    <p:sldId id="281" r:id="rId20"/>
    <p:sldId id="263" r:id="rId21"/>
    <p:sldId id="275" r:id="rId22"/>
    <p:sldId id="264" r:id="rId23"/>
    <p:sldId id="277" r:id="rId24"/>
    <p:sldId id="265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99eb9db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99eb9db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999eb9db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999eb9db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14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8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99eb9db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99eb9db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38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24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5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187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999eb9db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999eb9db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2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99eb9d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99eb9db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1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999eb9db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999eb9db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97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999eb9d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999eb9d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71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11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99eb9db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99eb9db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78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999eb9db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999eb9db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7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99eb9db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99eb9db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355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BIKESHARE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MTSDS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CA322F-958A-4914-BD88-7761BE6E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Serviços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Serviços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2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D32802-787E-4E12-BDA8-1B125B61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Tecnologias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4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CA44BF6-66A8-4139-83BF-7447E4D9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5" y="2503954"/>
            <a:ext cx="1188508" cy="9716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B9117B-AC30-4B35-837C-6E7D397CF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09" y="3560155"/>
            <a:ext cx="1552561" cy="15525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FE3F1D-D93E-4162-9C84-BEE05911C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154" y="1106365"/>
            <a:ext cx="1214230" cy="121423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32694DA-8AC4-4627-828B-507BC442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182" y="3912995"/>
            <a:ext cx="2352086" cy="12363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4F687D8-C82B-426A-986E-610DA9A06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64" y="1003693"/>
            <a:ext cx="2352086" cy="156805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E940CD-C3A3-4AA2-984B-B8C96DF8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350" y="1135004"/>
            <a:ext cx="2059600" cy="2059600"/>
          </a:xfrm>
          <a:prstGeom prst="rect">
            <a:avLst/>
          </a:prstGeom>
        </p:spPr>
      </p:pic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10BEB385-0232-4BA3-A02D-52EE8888E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9995" y="70419"/>
            <a:ext cx="2251717" cy="75566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DF7222CB-94D5-4530-BAD2-352E914BD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5443" y="1390755"/>
            <a:ext cx="1245972" cy="124822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2B71631-73E3-46F6-8211-9C402DF24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8573" y="137490"/>
            <a:ext cx="1301768" cy="121423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89B06CD-E99D-478E-BE97-1EDD03C215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989" y="3748578"/>
            <a:ext cx="1175716" cy="1175716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3A02E4B-7DB5-4046-A6BD-95B3AAE14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2619" y="3345710"/>
            <a:ext cx="1175716" cy="117571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EFE66D2-16E9-42E9-AAFE-1DED05356B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8573" y="3963746"/>
            <a:ext cx="1470049" cy="1022909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9D5BC28-81CC-4D88-9894-E2A80C076D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9123" y="4173"/>
            <a:ext cx="1591145" cy="159114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A49F4887-6D72-4BC3-9DE8-BA1E0958DB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9059" y="2478416"/>
            <a:ext cx="1544451" cy="1158338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B101EB-903D-4A4A-A435-B9295BD304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83337" y="3102705"/>
            <a:ext cx="1591145" cy="745849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9AF36CA-5D17-4862-B7F8-78BBA9FF5F8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3201" y="-659874"/>
            <a:ext cx="1944757" cy="194475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791360DA-3A7E-4A56-91F9-291645D31C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11643" y="895400"/>
            <a:ext cx="2801114" cy="103828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E14FABF-EE09-4267-80CC-A6C602B7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06901" y="2007269"/>
            <a:ext cx="1338441" cy="1338441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086C3A10-C6D3-4E44-94F6-AED0FB88FE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1853" y="2751922"/>
            <a:ext cx="1978188" cy="1022909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24B2FEF-73BC-4BE2-BE0B-9E5F1B8254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42410" y="3887777"/>
            <a:ext cx="1766019" cy="1236353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BE76793A-8256-422E-9F01-6ECE1B6B98F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7588" y="311805"/>
            <a:ext cx="1452355" cy="82991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exterior, azul, céu noturno&#10;&#10;Descrição gerada automaticamente">
            <a:extLst>
              <a:ext uri="{FF2B5EF4-FFF2-40B4-BE49-F238E27FC236}">
                <a16:creationId xmlns:a16="http://schemas.microsoft.com/office/drawing/2014/main" id="{752237D7-12B9-4078-8899-D56160F7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5819"/>
            <a:ext cx="9144000" cy="5835135"/>
          </a:xfrm>
          <a:prstGeom prst="rect">
            <a:avLst/>
          </a:prstGeom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Processos de comunicação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91933B-A9CD-47F9-B93E-2D956F45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40" y="-12630"/>
            <a:ext cx="4411720" cy="51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0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192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164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735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Processos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79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4E9BBF-96E0-4D6E-A2F2-DA4E8254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Regras e processos de negócio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D1B592B-A935-4BBA-9841-4BF5C4F4B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Kubernetes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00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E6BCEE5-763B-4BFE-8017-FADB17EE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50"/>
            <a:ext cx="9144000" cy="5715000"/>
          </a:xfrm>
          <a:prstGeom prst="rect">
            <a:avLst/>
          </a:prstGeom>
        </p:spPr>
      </p:pic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Escalabilidade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Escalabilidade</a:t>
            </a:r>
            <a:endParaRPr/>
          </a:p>
        </p:txBody>
      </p:sp>
      <p:pic>
        <p:nvPicPr>
          <p:cNvPr id="4" name="Imagem 3" descr="NoSQL e Dados – Desenvolvimento Desorientado Diário">
            <a:extLst>
              <a:ext uri="{FF2B5EF4-FFF2-40B4-BE49-F238E27FC236}">
                <a16:creationId xmlns:a16="http://schemas.microsoft.com/office/drawing/2014/main" id="{1D3D1FF7-39C3-4F51-9631-02DC6E4C4B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15" y="1810784"/>
            <a:ext cx="572389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BPMN</a:t>
            </a:r>
            <a:endParaRPr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4C6CA85-DEF0-4F6B-894B-B9120673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30" y="1292087"/>
            <a:ext cx="6467940" cy="35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3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BPMN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B03164-C901-454A-8789-C8A3B097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5" y="1312603"/>
            <a:ext cx="8501270" cy="27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BPMN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5A9DB2-2890-4EED-B46B-B851DD37D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959" y="1278295"/>
            <a:ext cx="6198083" cy="3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6ADFEF-2525-4A4B-91B4-5D043632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2">
                    <a:lumMod val="10000"/>
                  </a:schemeClr>
                </a:solidFill>
              </a:rPr>
              <a:t>Contextos limitados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Contextos limitados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Account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Bike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Rental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Travel history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Dummy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Notification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Token manager</a:t>
            </a:r>
          </a:p>
        </p:txBody>
      </p:sp>
    </p:spTree>
    <p:extLst>
      <p:ext uri="{BB962C8B-B14F-4D97-AF65-F5344CB8AC3E}">
        <p14:creationId xmlns:p14="http://schemas.microsoft.com/office/powerpoint/2010/main" val="8678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luz&#10;&#10;Descrição gerada automaticamente">
            <a:extLst>
              <a:ext uri="{FF2B5EF4-FFF2-40B4-BE49-F238E27FC236}">
                <a16:creationId xmlns:a16="http://schemas.microsoft.com/office/drawing/2014/main" id="{F11D9CCA-6339-4E5B-8A5A-B55046C2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Arquitetura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3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Arquitetura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86DA77-573D-494E-AC32-A268732B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1" y="808383"/>
            <a:ext cx="7714054" cy="432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46882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Apresentação no Ecrã (16:9)</PresentationFormat>
  <Paragraphs>34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Roboto Slab</vt:lpstr>
      <vt:lpstr>Symbol</vt:lpstr>
      <vt:lpstr>Calibri</vt:lpstr>
      <vt:lpstr>Arial</vt:lpstr>
      <vt:lpstr>Roboto</vt:lpstr>
      <vt:lpstr>Marina</vt:lpstr>
      <vt:lpstr>BIKESHARE</vt:lpstr>
      <vt:lpstr>Regras e processos de negócio</vt:lpstr>
      <vt:lpstr>BPMN</vt:lpstr>
      <vt:lpstr>BPMN</vt:lpstr>
      <vt:lpstr>BPMN</vt:lpstr>
      <vt:lpstr>Contextos limitados</vt:lpstr>
      <vt:lpstr>Contextos limitados</vt:lpstr>
      <vt:lpstr>Arquitetura</vt:lpstr>
      <vt:lpstr>Arquitetura</vt:lpstr>
      <vt:lpstr>Serviços</vt:lpstr>
      <vt:lpstr>Serviços</vt:lpstr>
      <vt:lpstr>Tecnologias</vt:lpstr>
      <vt:lpstr>Tecnologias</vt:lpstr>
      <vt:lpstr>Processos de comunicação</vt:lpstr>
      <vt:lpstr>Processos</vt:lpstr>
      <vt:lpstr>Processos</vt:lpstr>
      <vt:lpstr>Processos</vt:lpstr>
      <vt:lpstr>Processos</vt:lpstr>
      <vt:lpstr>Processos</vt:lpstr>
      <vt:lpstr>Apresentação do PowerPoint</vt:lpstr>
      <vt:lpstr>Kubernetes</vt:lpstr>
      <vt:lpstr>Escalabilidade</vt:lpstr>
      <vt:lpstr>Escalabilidade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BIKESHARE</dc:title>
  <dc:creator>Carlos</dc:creator>
  <cp:lastModifiedBy>Carlos Barbosa</cp:lastModifiedBy>
  <cp:revision>1</cp:revision>
  <dcterms:modified xsi:type="dcterms:W3CDTF">2021-02-14T03:45:49Z</dcterms:modified>
</cp:coreProperties>
</file>